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73" r:id="rId10"/>
    <p:sldId id="274" r:id="rId11"/>
    <p:sldId id="271" r:id="rId12"/>
    <p:sldId id="272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C2DCEC-764D-402E-9BF7-7E6D808E1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4904AD88-08E0-4B8C-8A4E-A521F92FE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042065E-ABB9-4818-A798-9406141FF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087-0B5D-47B5-82D9-EF7B169DBB6B}" type="datetimeFigureOut">
              <a:rPr lang="lv-LV" smtClean="0"/>
              <a:t>01.03.2022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B1D6461-F190-4779-BADB-BACC82E7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A3CBD92-D614-4E3D-A626-607B92DB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8A2A-AFE8-4CF5-BC2F-FC58E6EED78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627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240A36-AF09-4040-B1EF-DB589E12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2F9F0C24-DBC0-4B23-9BA5-A9E8EDDBC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E739427-598D-43B2-890C-EA9D8B80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087-0B5D-47B5-82D9-EF7B169DBB6B}" type="datetimeFigureOut">
              <a:rPr lang="lv-LV" smtClean="0"/>
              <a:t>01.03.2022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33903E9-864A-4328-90E1-E3278B554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3F6FD0E-B630-4C60-A64C-239750A27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8A2A-AFE8-4CF5-BC2F-FC58E6EED78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177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8BCED1C-885D-494B-8219-A59D5CC7A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B94A4CA3-F751-4C8A-85C8-0BCF68818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4A790F7-1EDE-4591-A6D1-7B57D183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087-0B5D-47B5-82D9-EF7B169DBB6B}" type="datetimeFigureOut">
              <a:rPr lang="lv-LV" smtClean="0"/>
              <a:t>01.03.2022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0B8ECE2-3096-4836-A461-982BA41D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A05EE35-2920-40D2-9102-F92C0A9B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8A2A-AFE8-4CF5-BC2F-FC58E6EED78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5148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4FBEFB6-A257-4589-AD70-F07FCFAD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CA1DB58-B5FF-4AD1-BD29-004F6127B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B4653B6-8EE4-4DF6-BCC7-A59742180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087-0B5D-47B5-82D9-EF7B169DBB6B}" type="datetimeFigureOut">
              <a:rPr lang="lv-LV" smtClean="0"/>
              <a:t>01.03.2022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4E62BCF-3C11-4874-904D-8D88D38C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B194DD6-4E64-4E7D-BAFD-A1148ACF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8A2A-AFE8-4CF5-BC2F-FC58E6EED78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331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232EA15-CDF2-40A5-948B-E1EC9568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FCD33C5A-C5FC-465D-8573-9D5A1564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D7E18C8-E3E7-4C04-893E-6CBE1B87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087-0B5D-47B5-82D9-EF7B169DBB6B}" type="datetimeFigureOut">
              <a:rPr lang="lv-LV" smtClean="0"/>
              <a:t>01.03.2022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9336251-CF7A-4535-A40A-57F13C93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CA19A3-1D4A-44AE-8D7B-E9E43105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8A2A-AFE8-4CF5-BC2F-FC58E6EED78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918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081C31-66D8-4878-9895-7605B2EF9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F664989-59EE-4276-96CF-60C593030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7D9F1D1B-2A2D-495E-86F5-EDAF684EA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1E906224-535E-4C15-8351-56879E5B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087-0B5D-47B5-82D9-EF7B169DBB6B}" type="datetimeFigureOut">
              <a:rPr lang="lv-LV" smtClean="0"/>
              <a:t>01.03.2022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78F96F31-4203-43A0-B48B-006549D2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73492C0C-D50F-492D-A4A5-7C794A5E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8A2A-AFE8-4CF5-BC2F-FC58E6EED78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338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E0C9C5D-268D-49C1-BD42-37B975AA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E22454A5-9741-422B-8730-E4F5DF803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4A67AF5-3966-4578-8CA5-7AC1A7854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42B2D291-179A-495C-8FCB-00EB5600F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1E80F7D7-0D83-4B65-94A4-170416193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43562E12-96D3-47DF-B812-0FE582905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087-0B5D-47B5-82D9-EF7B169DBB6B}" type="datetimeFigureOut">
              <a:rPr lang="lv-LV" smtClean="0"/>
              <a:t>01.03.2022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2BBFB470-0BD4-4C93-B8B2-92835B19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592F0CA3-EF09-44F5-88B7-077E3F9E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8A2A-AFE8-4CF5-BC2F-FC58E6EED78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292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0D7D879-940C-4E8C-91E7-0879BED2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E0185C27-9E29-455E-B6A9-571D1B19A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087-0B5D-47B5-82D9-EF7B169DBB6B}" type="datetimeFigureOut">
              <a:rPr lang="lv-LV" smtClean="0"/>
              <a:t>01.03.2022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AA5C1145-3042-44AC-ACEC-B32A2F01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9F075C5-3B08-41ED-80FA-8F84F05F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8A2A-AFE8-4CF5-BC2F-FC58E6EED78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195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AE0DF080-E277-4408-9AAD-9DE36EDD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087-0B5D-47B5-82D9-EF7B169DBB6B}" type="datetimeFigureOut">
              <a:rPr lang="lv-LV" smtClean="0"/>
              <a:t>01.03.2022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FF91CD65-FAAA-41CF-A7D6-5483CE5B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BD9F723-4FFC-4BB8-BD92-E7421D63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8A2A-AFE8-4CF5-BC2F-FC58E6EED78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891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859E670-AA53-4661-B037-2F9EF6D4F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2541FC1-CF4E-47FD-AC42-E08523104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FA5B5B7D-11B7-4C69-989F-F83EBD80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718CEB55-E5FB-4BDF-9C39-D9ED7F09E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087-0B5D-47B5-82D9-EF7B169DBB6B}" type="datetimeFigureOut">
              <a:rPr lang="lv-LV" smtClean="0"/>
              <a:t>01.03.2022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4C48CF61-FBE2-486A-AA55-E8E3A9B0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0D7B1CD0-2BDA-4FF6-A34D-F3261650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8A2A-AFE8-4CF5-BC2F-FC58E6EED78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367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B2FA75F-C78D-49A2-899F-F325C609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0B6D170C-7902-4004-9C78-FED407700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0890FAE-8660-4DAD-8DF3-A33732A11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AF87535A-586D-411B-8752-875764B1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C087-0B5D-47B5-82D9-EF7B169DBB6B}" type="datetimeFigureOut">
              <a:rPr lang="lv-LV" smtClean="0"/>
              <a:t>01.03.2022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369FAB66-6088-4D04-ADAC-9EF0030B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C84525CB-AC60-4A28-B197-1DD8AABF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8A2A-AFE8-4CF5-BC2F-FC58E6EED78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546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764DE160-B161-4F9F-89B9-C1AB9F85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64159C1B-2EAB-4177-AF50-490127749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11D8FAD-0523-4A46-A8F1-C74C4EA8C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AC087-0B5D-47B5-82D9-EF7B169DBB6B}" type="datetimeFigureOut">
              <a:rPr lang="lv-LV" smtClean="0"/>
              <a:t>01.03.2022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3F6A09B-CFCF-469F-BECD-4FFB4F57F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671EF81-CACA-4468-AAE5-DDFE8B6C2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8A2A-AFE8-4CF5-BC2F-FC58E6EED78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641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JfS90u-1g8" TargetMode="External"/><Relationship Id="rId2" Type="http://schemas.openxmlformats.org/officeDocument/2006/relationships/hyperlink" Target="https://www.youtube.com/watch?v=vsMWVW4xtw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89LClil1vLo" TargetMode="External"/><Relationship Id="rId5" Type="http://schemas.openxmlformats.org/officeDocument/2006/relationships/hyperlink" Target="https://www.youtube.com/watch?v=IUcfjatVIi4" TargetMode="External"/><Relationship Id="rId4" Type="http://schemas.openxmlformats.org/officeDocument/2006/relationships/hyperlink" Target="https://www.youtube.com/watch?v=Flb01Ni3p3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LWVCXlGeW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3rLZ3sHEj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IMMwzBIBhk" TargetMode="External"/><Relationship Id="rId2" Type="http://schemas.openxmlformats.org/officeDocument/2006/relationships/hyperlink" Target="https://www.youtube.com/watch?v=7SZsssYNAF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eiWZUPtcPk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Zk1nuBQs7g" TargetMode="External"/><Relationship Id="rId2" Type="http://schemas.openxmlformats.org/officeDocument/2006/relationships/hyperlink" Target="https://www.youtube.com/watch?v=pBTqFJNjf0s&amp;list=RDpBTqFJNjf0s&amp;start_radio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-hrbzu12jh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YMGnSo4aQx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DMbp2dZPKs" TargetMode="External"/><Relationship Id="rId2" Type="http://schemas.openxmlformats.org/officeDocument/2006/relationships/hyperlink" Target="https://www.youtube.com/watch?v=9IJE30SJPV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3-bVRYRnSM" TargetMode="External"/><Relationship Id="rId2" Type="http://schemas.openxmlformats.org/officeDocument/2006/relationships/hyperlink" Target="https://www.youtube.com/watch?v=UO3N_PRIgX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C32C7209-82E3-4C63-9A7E-F7752D9D5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lv-LV" dirty="0" err="1"/>
              <a:t>Kinomūzika</a:t>
            </a:r>
            <a:endParaRPr lang="lv-LV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F87FA8D9-9052-45B7-B9BF-A5C95404C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lv-LV" sz="3200" dirty="0">
                <a:solidFill>
                  <a:srgbClr val="FFFFFF"/>
                </a:solidFill>
              </a:rPr>
              <a:t>Kāda nozīme ir mūzikai, skaņām filmu veidošanā?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E2CF42F5-148A-4800-BE36-FC37E1FEE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907" y="1303867"/>
            <a:ext cx="5163022" cy="387226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3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305DBA2-4114-46CF-88D3-7079FBB1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20" y="374457"/>
            <a:ext cx="10515600" cy="913168"/>
          </a:xfrm>
        </p:spPr>
        <p:txBody>
          <a:bodyPr/>
          <a:lstStyle/>
          <a:p>
            <a:r>
              <a:rPr lang="lv-LV" dirty="0"/>
              <a:t>Ārzemju </a:t>
            </a:r>
            <a:r>
              <a:rPr lang="lv-LV" dirty="0" err="1"/>
              <a:t>kinomūzikas</a:t>
            </a:r>
            <a:r>
              <a:rPr lang="lv-LV" dirty="0"/>
              <a:t> komponisti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43D1F52-1C8B-4468-9938-BC5F218DD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19" y="1455576"/>
            <a:ext cx="11216951" cy="5027967"/>
          </a:xfrm>
        </p:spPr>
        <p:txBody>
          <a:bodyPr>
            <a:normAutofit/>
          </a:bodyPr>
          <a:lstStyle/>
          <a:p>
            <a:r>
              <a:rPr lang="lv-LV" sz="3200" dirty="0" err="1"/>
              <a:t>John</a:t>
            </a:r>
            <a:r>
              <a:rPr lang="lv-LV" sz="3200" dirty="0"/>
              <a:t> </a:t>
            </a:r>
            <a:r>
              <a:rPr lang="lv-LV" sz="3200" dirty="0" err="1"/>
              <a:t>Williams</a:t>
            </a:r>
            <a:r>
              <a:rPr lang="lv-LV" sz="3200" dirty="0"/>
              <a:t> (</a:t>
            </a:r>
            <a:r>
              <a:rPr lang="lv-LV" sz="3200" i="1" dirty="0" err="1"/>
              <a:t>Jaws</a:t>
            </a:r>
            <a:r>
              <a:rPr lang="lv-LV" sz="3200" i="1" dirty="0"/>
              <a:t>, Star </a:t>
            </a:r>
            <a:r>
              <a:rPr lang="lv-LV" sz="3200" i="1" dirty="0" err="1"/>
              <a:t>Wars</a:t>
            </a:r>
            <a:r>
              <a:rPr lang="lv-LV" sz="3200" i="1" dirty="0"/>
              <a:t>, </a:t>
            </a:r>
            <a:r>
              <a:rPr lang="lv-LV" sz="3200" i="1" dirty="0" err="1"/>
              <a:t>Superman</a:t>
            </a:r>
            <a:r>
              <a:rPr lang="lv-LV" sz="3200" dirty="0"/>
              <a:t>)</a:t>
            </a:r>
          </a:p>
          <a:p>
            <a:pPr marL="0" indent="0">
              <a:buNone/>
            </a:pPr>
            <a:r>
              <a:rPr lang="lv-LV" dirty="0">
                <a:hlinkClick r:id="rId2"/>
              </a:rPr>
              <a:t>https://www.youtube.com/watch?v=vsMWVW4xtwI</a:t>
            </a:r>
            <a:r>
              <a:rPr lang="lv-LV" dirty="0"/>
              <a:t> </a:t>
            </a:r>
          </a:p>
          <a:p>
            <a:r>
              <a:rPr lang="lv-LV" sz="3200" dirty="0" err="1"/>
              <a:t>Henry</a:t>
            </a:r>
            <a:r>
              <a:rPr lang="lv-LV" sz="3200" dirty="0"/>
              <a:t> </a:t>
            </a:r>
            <a:r>
              <a:rPr lang="lv-LV" sz="3200" dirty="0" err="1"/>
              <a:t>Mancini</a:t>
            </a:r>
            <a:r>
              <a:rPr lang="lv-LV" sz="3200" dirty="0"/>
              <a:t> (</a:t>
            </a:r>
            <a:r>
              <a:rPr lang="lv-LV" sz="3200" i="1" dirty="0" err="1"/>
              <a:t>Breakfast</a:t>
            </a:r>
            <a:r>
              <a:rPr lang="lv-LV" sz="3200" i="1" dirty="0"/>
              <a:t> </a:t>
            </a:r>
            <a:r>
              <a:rPr lang="lv-LV" sz="3200" i="1" dirty="0" err="1"/>
              <a:t>at</a:t>
            </a:r>
            <a:r>
              <a:rPr lang="lv-LV" sz="3200" i="1" dirty="0"/>
              <a:t> </a:t>
            </a:r>
            <a:r>
              <a:rPr lang="lv-LV" sz="3200" i="1" dirty="0" err="1"/>
              <a:t>Tiffany’s</a:t>
            </a:r>
            <a:r>
              <a:rPr lang="lv-LV" sz="3200" i="1" dirty="0"/>
              <a:t>, Pink </a:t>
            </a:r>
            <a:r>
              <a:rPr lang="lv-LV" sz="3200" i="1" dirty="0" err="1"/>
              <a:t>Panther</a:t>
            </a:r>
            <a:r>
              <a:rPr lang="lv-LV" sz="3200" dirty="0"/>
              <a:t>)</a:t>
            </a:r>
          </a:p>
          <a:p>
            <a:pPr marL="0" indent="0">
              <a:buNone/>
            </a:pPr>
            <a:r>
              <a:rPr lang="lv-LV" dirty="0">
                <a:hlinkClick r:id="rId3"/>
              </a:rPr>
              <a:t>https://www.youtube.com/watch?v=1JfS90u-1g8</a:t>
            </a:r>
            <a:r>
              <a:rPr lang="lv-LV" sz="3200" dirty="0"/>
              <a:t> </a:t>
            </a:r>
          </a:p>
          <a:p>
            <a:r>
              <a:rPr lang="lv-LV" sz="3200" dirty="0" err="1"/>
              <a:t>Nino</a:t>
            </a:r>
            <a:r>
              <a:rPr lang="lv-LV" sz="3200" dirty="0"/>
              <a:t> Rota (</a:t>
            </a:r>
            <a:r>
              <a:rPr lang="lv-LV" sz="3200" i="1" dirty="0" err="1"/>
              <a:t>The</a:t>
            </a:r>
            <a:r>
              <a:rPr lang="lv-LV" sz="3200" i="1" dirty="0"/>
              <a:t> </a:t>
            </a:r>
            <a:r>
              <a:rPr lang="lv-LV" sz="3200" i="1" dirty="0" err="1"/>
              <a:t>Godfather</a:t>
            </a:r>
            <a:r>
              <a:rPr lang="lv-LV" sz="3200" dirty="0"/>
              <a:t>)</a:t>
            </a:r>
          </a:p>
          <a:p>
            <a:pPr marL="0" indent="0">
              <a:buNone/>
            </a:pPr>
            <a:r>
              <a:rPr lang="lv-LV" dirty="0">
                <a:hlinkClick r:id="rId4"/>
              </a:rPr>
              <a:t>https://www.youtube.com/watch?v=Flb01Ni3p3M</a:t>
            </a:r>
            <a:r>
              <a:rPr lang="lv-LV" dirty="0"/>
              <a:t> </a:t>
            </a:r>
          </a:p>
          <a:p>
            <a:r>
              <a:rPr lang="lv-LV" sz="3200" dirty="0"/>
              <a:t>Hans </a:t>
            </a:r>
            <a:r>
              <a:rPr lang="lv-LV" sz="3200" dirty="0" err="1"/>
              <a:t>Zimmer</a:t>
            </a:r>
            <a:r>
              <a:rPr lang="lv-LV" sz="3200" dirty="0"/>
              <a:t> (</a:t>
            </a:r>
            <a:r>
              <a:rPr lang="lv-LV" sz="3200" i="1" dirty="0" err="1"/>
              <a:t>The</a:t>
            </a:r>
            <a:r>
              <a:rPr lang="lv-LV" sz="3200" i="1" dirty="0"/>
              <a:t> </a:t>
            </a:r>
            <a:r>
              <a:rPr lang="lv-LV" sz="3200" i="1" dirty="0" err="1"/>
              <a:t>Lion</a:t>
            </a:r>
            <a:r>
              <a:rPr lang="lv-LV" sz="3200" i="1" dirty="0"/>
              <a:t> King, Gladiator, </a:t>
            </a:r>
            <a:r>
              <a:rPr lang="lv-LV" sz="3200" i="1" dirty="0" err="1"/>
              <a:t>Pirates</a:t>
            </a:r>
            <a:r>
              <a:rPr lang="lv-LV" sz="3200" i="1" dirty="0"/>
              <a:t> </a:t>
            </a:r>
            <a:r>
              <a:rPr lang="lv-LV" sz="3200" i="1" dirty="0" err="1"/>
              <a:t>of</a:t>
            </a:r>
            <a:r>
              <a:rPr lang="lv-LV" sz="3200" i="1" dirty="0"/>
              <a:t> </a:t>
            </a:r>
            <a:r>
              <a:rPr lang="lv-LV" sz="3200" i="1" dirty="0" err="1"/>
              <a:t>the</a:t>
            </a:r>
            <a:r>
              <a:rPr lang="lv-LV" sz="3200" i="1" dirty="0"/>
              <a:t> </a:t>
            </a:r>
            <a:r>
              <a:rPr lang="lv-LV" sz="3200" i="1" dirty="0" err="1"/>
              <a:t>Caribbean</a:t>
            </a:r>
            <a:r>
              <a:rPr lang="lv-LV" sz="3200" dirty="0"/>
              <a:t>)</a:t>
            </a:r>
          </a:p>
          <a:p>
            <a:pPr marL="0" indent="0">
              <a:buNone/>
            </a:pPr>
            <a:r>
              <a:rPr lang="lv-LV" dirty="0">
                <a:hlinkClick r:id="rId5"/>
              </a:rPr>
              <a:t>https://www.youtube.com/watch?v=IUcfjatVIi4</a:t>
            </a:r>
            <a:r>
              <a:rPr lang="lv-LV" dirty="0"/>
              <a:t> </a:t>
            </a:r>
          </a:p>
          <a:p>
            <a:pPr marL="0" indent="0">
              <a:buNone/>
            </a:pPr>
            <a:r>
              <a:rPr lang="lv-LV" dirty="0">
                <a:hlinkClick r:id="rId6"/>
              </a:rPr>
              <a:t>https://www.youtube.com/watch?v=89LClil1vLo</a:t>
            </a:r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8215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D96CDD3-9107-43F1-AF75-38E9D082B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354562"/>
            <a:ext cx="10515600" cy="894508"/>
          </a:xfrm>
        </p:spPr>
        <p:txBody>
          <a:bodyPr/>
          <a:lstStyle/>
          <a:p>
            <a:r>
              <a:rPr lang="lv-LV" dirty="0"/>
              <a:t>Mājas darbs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EEBAF08-C72A-4D6D-B288-72FFAAD5A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259634"/>
            <a:ext cx="10737980" cy="5243804"/>
          </a:xfrm>
        </p:spPr>
        <p:txBody>
          <a:bodyPr>
            <a:normAutofit/>
          </a:bodyPr>
          <a:lstStyle/>
          <a:p>
            <a:r>
              <a:rPr lang="lv-LV" sz="3200" dirty="0"/>
              <a:t>Izvēlēties vienu latviešu vai ārzemju kinofilmu un izveidot īsu </a:t>
            </a:r>
            <a:r>
              <a:rPr lang="lv-LV" sz="3200" dirty="0" err="1"/>
              <a:t>Powerpoint</a:t>
            </a:r>
            <a:r>
              <a:rPr lang="lv-LV" sz="3200" dirty="0"/>
              <a:t> prezentāciju par mūziku filmā (var veidot pāros).</a:t>
            </a:r>
          </a:p>
          <a:p>
            <a:r>
              <a:rPr lang="lv-LV" sz="3200" dirty="0"/>
              <a:t>Prezentācijā iekļaut informāciju:</a:t>
            </a:r>
          </a:p>
          <a:p>
            <a:pPr>
              <a:buFontTx/>
              <a:buChar char="-"/>
            </a:pPr>
            <a:r>
              <a:rPr lang="lv-LV" sz="3200" dirty="0"/>
              <a:t>Filmas nosaukums</a:t>
            </a:r>
          </a:p>
          <a:p>
            <a:pPr>
              <a:buFontTx/>
              <a:buChar char="-"/>
            </a:pPr>
            <a:r>
              <a:rPr lang="lv-LV" sz="3200" dirty="0"/>
              <a:t>Mūzikas autors (komponists)</a:t>
            </a:r>
          </a:p>
          <a:p>
            <a:pPr>
              <a:buFontTx/>
              <a:buChar char="-"/>
            </a:pPr>
            <a:r>
              <a:rPr lang="lv-LV" sz="3200" dirty="0"/>
              <a:t>Filmas sižeta (satura) </a:t>
            </a:r>
            <a:r>
              <a:rPr lang="lv-LV" sz="3200" b="1" dirty="0"/>
              <a:t>īss</a:t>
            </a:r>
            <a:r>
              <a:rPr lang="lv-LV" sz="3200" dirty="0"/>
              <a:t> izklāsts</a:t>
            </a:r>
          </a:p>
          <a:p>
            <a:pPr>
              <a:buFontTx/>
              <a:buChar char="-"/>
            </a:pPr>
            <a:r>
              <a:rPr lang="lv-LV" sz="3200" dirty="0"/>
              <a:t>Filmas galvenie varoņi</a:t>
            </a:r>
          </a:p>
          <a:p>
            <a:pPr>
              <a:buFontTx/>
              <a:buChar char="-"/>
            </a:pPr>
            <a:r>
              <a:rPr lang="lv-LV" sz="3200" dirty="0"/>
              <a:t>Vienas izvēlētās dziesmas vai instrumentālā fragmenta saite un apraksts: nozīme filmā, konkrētā ainā (kas tiek raksturots, kurā brīdī, kādēļ, ko dziesma/mūzika izsaka).</a:t>
            </a:r>
          </a:p>
        </p:txBody>
      </p:sp>
    </p:spTree>
    <p:extLst>
      <p:ext uri="{BB962C8B-B14F-4D97-AF65-F5344CB8AC3E}">
        <p14:creationId xmlns:p14="http://schemas.microsoft.com/office/powerpoint/2010/main" val="2399662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Vērtēšanas kritēriji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Saturs – </a:t>
            </a:r>
            <a:r>
              <a:rPr lang="lv-LV" sz="3200" dirty="0" err="1"/>
              <a:t>max</a:t>
            </a:r>
            <a:r>
              <a:rPr lang="lv-LV" sz="3200" dirty="0"/>
              <a:t>. 8 p.</a:t>
            </a:r>
          </a:p>
          <a:p>
            <a:r>
              <a:rPr lang="lv-LV" sz="3200" dirty="0"/>
              <a:t>Noformējums – 1 p.</a:t>
            </a:r>
          </a:p>
          <a:p>
            <a:r>
              <a:rPr lang="lv-LV" sz="3200" dirty="0"/>
              <a:t>Prezentēšana – 1 p.</a:t>
            </a:r>
          </a:p>
        </p:txBody>
      </p:sp>
    </p:spTree>
    <p:extLst>
      <p:ext uri="{BB962C8B-B14F-4D97-AF65-F5344CB8AC3E}">
        <p14:creationId xmlns:p14="http://schemas.microsoft.com/office/powerpoint/2010/main" val="287280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44AEF52-7297-4F82-8FE7-34DCBD91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Mēmais kino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6068902-8883-440E-995D-65B41F093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Kino vēstures sākumos filmām nebija skaņas. Lai būtu interesantāk skatīties, speciāli mūziķi – </a:t>
            </a:r>
            <a:r>
              <a:rPr lang="lv-LV" sz="3200" dirty="0" err="1"/>
              <a:t>tapieri</a:t>
            </a:r>
            <a:r>
              <a:rPr lang="lv-LV" sz="3200" dirty="0"/>
              <a:t> – seansa laikā spēlēja klavieres, improvizējot atbilstoši filmas noskaņai.</a:t>
            </a:r>
          </a:p>
          <a:p>
            <a:r>
              <a:rPr lang="lv-LV" sz="3200" dirty="0"/>
              <a:t>Mēmā kino komēdijas žanra pazīstamākais klasiķis ir Čārlijs </a:t>
            </a:r>
            <a:r>
              <a:rPr lang="lv-LV" sz="3200" dirty="0" err="1"/>
              <a:t>Čaplins</a:t>
            </a:r>
            <a:r>
              <a:rPr lang="lv-LV" sz="3200" dirty="0"/>
              <a:t> – aktieris, režisors, scenāriju autors un producents, kā arī komponists.</a:t>
            </a:r>
          </a:p>
          <a:p>
            <a:r>
              <a:rPr lang="lv-LV" sz="3200" dirty="0"/>
              <a:t>Populārākais Čārlija </a:t>
            </a:r>
            <a:r>
              <a:rPr lang="lv-LV" sz="3200" dirty="0" err="1"/>
              <a:t>Čaplina</a:t>
            </a:r>
            <a:r>
              <a:rPr lang="lv-LV" sz="3200" dirty="0"/>
              <a:t> tēls bija KLAIDONIS:</a:t>
            </a:r>
          </a:p>
          <a:p>
            <a:pPr marL="0" indent="0">
              <a:buNone/>
            </a:pPr>
            <a:r>
              <a:rPr lang="lv-LV" sz="3200" dirty="0">
                <a:hlinkClick r:id="rId2"/>
              </a:rPr>
              <a:t>https://www.youtube.com/watch?v=WLWVCXlGeW4</a:t>
            </a:r>
            <a:r>
              <a:rPr lang="lv-LV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881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F0DE65C-BB2B-4C15-BBA5-15F9F929E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Kinomūzika</a:t>
            </a:r>
            <a:r>
              <a:rPr lang="lv-LV" dirty="0"/>
              <a:t> Latvijā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8DE6DA6-05FF-447A-A2A4-95CAD3CEF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Periodā no 1920. līdz 1931. gadam arī Latvijā tika uzņemtas mēmās filmas. </a:t>
            </a:r>
          </a:p>
          <a:p>
            <a:r>
              <a:rPr lang="lv-LV" sz="3200" dirty="0"/>
              <a:t>Pirmā Latvijā uzņemtā filma ar skaņu bija «Zvejnieka dēls» (1939. gadā). </a:t>
            </a:r>
          </a:p>
          <a:p>
            <a:r>
              <a:rPr lang="lv-LV" sz="3200" dirty="0"/>
              <a:t>Mūziku šai filmai rakstīja komponists Jānis Mediņš.</a:t>
            </a:r>
          </a:p>
          <a:p>
            <a:r>
              <a:rPr lang="lv-LV" sz="3200" dirty="0"/>
              <a:t>Dziesma «Jūra krāc, un vēji pūš» kļuva ļoti populāra:</a:t>
            </a:r>
          </a:p>
          <a:p>
            <a:pPr marL="0" indent="0">
              <a:buNone/>
            </a:pPr>
            <a:r>
              <a:rPr lang="lv-LV" dirty="0">
                <a:hlinkClick r:id="rId2"/>
              </a:rPr>
              <a:t>https://www.youtube.com/watch?v=R3rLZ3sHEj0</a:t>
            </a:r>
            <a:r>
              <a:rPr lang="lv-LV" sz="3200" dirty="0"/>
              <a:t>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9719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CA8B1B1-F8D3-46C3-B47F-E0913884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365125"/>
            <a:ext cx="10515600" cy="1127773"/>
          </a:xfrm>
        </p:spPr>
        <p:txBody>
          <a:bodyPr/>
          <a:lstStyle/>
          <a:p>
            <a:r>
              <a:rPr lang="lv-LV" dirty="0"/>
              <a:t>Latviešu kinofilmu populārākie komponisti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37116C1-2848-4A41-A8C6-48CCD2927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716833"/>
            <a:ext cx="10515600" cy="477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4000" dirty="0"/>
              <a:t>RAIMONDS PAULS</a:t>
            </a:r>
          </a:p>
          <a:p>
            <a:pPr marL="0" indent="0">
              <a:buNone/>
            </a:pPr>
            <a:endParaRPr lang="lv-LV" sz="3600" dirty="0"/>
          </a:p>
          <a:p>
            <a:r>
              <a:rPr lang="lv-LV" sz="3200" dirty="0"/>
              <a:t>«</a:t>
            </a:r>
            <a:r>
              <a:rPr lang="lv-LV" sz="3200" dirty="0" err="1"/>
              <a:t>Vella</a:t>
            </a:r>
            <a:r>
              <a:rPr lang="lv-LV" sz="3200" dirty="0"/>
              <a:t> kalpi»</a:t>
            </a:r>
          </a:p>
          <a:p>
            <a:pPr marL="0" indent="0">
              <a:buNone/>
            </a:pPr>
            <a:r>
              <a:rPr lang="lv-LV" dirty="0">
                <a:hlinkClick r:id="rId2"/>
              </a:rPr>
              <a:t>https://www.youtube.com/watch?v=7SZsssYNAFA</a:t>
            </a:r>
            <a:r>
              <a:rPr lang="lv-LV" dirty="0"/>
              <a:t> </a:t>
            </a:r>
          </a:p>
          <a:p>
            <a:r>
              <a:rPr lang="lv-LV" sz="3200" dirty="0"/>
              <a:t>«Ilgais ceļš kāpās»</a:t>
            </a:r>
          </a:p>
          <a:p>
            <a:pPr marL="0" indent="0">
              <a:buNone/>
            </a:pPr>
            <a:r>
              <a:rPr lang="lv-LV" dirty="0">
                <a:hlinkClick r:id="rId3"/>
              </a:rPr>
              <a:t>https://www.youtube.com/watch?v=QIMMwzBIBhk</a:t>
            </a:r>
            <a:r>
              <a:rPr lang="lv-LV" dirty="0"/>
              <a:t> </a:t>
            </a:r>
          </a:p>
          <a:p>
            <a:r>
              <a:rPr lang="lv-LV" sz="3200" dirty="0"/>
              <a:t>«Teātris» u.c.</a:t>
            </a:r>
          </a:p>
          <a:p>
            <a:pPr marL="0" indent="0">
              <a:buNone/>
            </a:pPr>
            <a:r>
              <a:rPr lang="lv-LV" dirty="0">
                <a:hlinkClick r:id="rId4"/>
              </a:rPr>
              <a:t>https://www.youtube.com/watch?v=eiWZUPtcPkM</a:t>
            </a:r>
            <a:r>
              <a:rPr lang="lv-LV" dirty="0"/>
              <a:t> 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4FF34D8B-F9F4-41B6-A166-4778106EA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167" y="1714500"/>
            <a:ext cx="515211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5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CA8B1B1-F8D3-46C3-B47F-E0913884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365125"/>
            <a:ext cx="10515600" cy="1127773"/>
          </a:xfrm>
        </p:spPr>
        <p:txBody>
          <a:bodyPr/>
          <a:lstStyle/>
          <a:p>
            <a:r>
              <a:rPr lang="lv-LV" dirty="0"/>
              <a:t>Latviešu kinofilmu populārākie komponisti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37116C1-2848-4A41-A8C6-48CCD2927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586204"/>
            <a:ext cx="10515600" cy="4906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4000" dirty="0"/>
              <a:t>IMANTS KALNIŅŠ</a:t>
            </a:r>
          </a:p>
          <a:p>
            <a:pPr marL="0" indent="0">
              <a:buNone/>
            </a:pPr>
            <a:endParaRPr lang="lv-LV" sz="3600" dirty="0"/>
          </a:p>
          <a:p>
            <a:r>
              <a:rPr lang="lv-LV" sz="3200" dirty="0"/>
              <a:t>«Pūt, vējiņi»</a:t>
            </a:r>
          </a:p>
          <a:p>
            <a:pPr marL="0" indent="0">
              <a:buNone/>
            </a:pPr>
            <a:r>
              <a:rPr lang="lv-LV" dirty="0">
                <a:hlinkClick r:id="rId2"/>
              </a:rPr>
              <a:t>https://www.youtube.com/watch?v=pBTqFJNjf0s&amp;list=RDpBTqFJNjf0s&amp;start_radio=1</a:t>
            </a:r>
            <a:r>
              <a:rPr lang="lv-LV" dirty="0"/>
              <a:t> </a:t>
            </a:r>
          </a:p>
          <a:p>
            <a:r>
              <a:rPr lang="lv-LV" sz="3200" dirty="0"/>
              <a:t>«Sprīdītis»</a:t>
            </a:r>
          </a:p>
          <a:p>
            <a:pPr marL="0" indent="0">
              <a:buNone/>
            </a:pPr>
            <a:r>
              <a:rPr lang="lv-LV" dirty="0">
                <a:hlinkClick r:id="rId3"/>
              </a:rPr>
              <a:t>https://www.youtube.com/watch?v=0Zk1nuBQs7g</a:t>
            </a:r>
            <a:r>
              <a:rPr lang="lv-LV" dirty="0"/>
              <a:t> </a:t>
            </a:r>
          </a:p>
          <a:p>
            <a:r>
              <a:rPr lang="lv-LV" sz="3200" dirty="0"/>
              <a:t>«Emīla nedarbi» u.c.</a:t>
            </a:r>
          </a:p>
          <a:p>
            <a:pPr marL="0" indent="0">
              <a:buNone/>
            </a:pPr>
            <a:r>
              <a:rPr lang="lv-LV" dirty="0">
                <a:hlinkClick r:id="rId4"/>
              </a:rPr>
              <a:t>https://www.youtube.com/watch?v=-hrbzu12jhA</a:t>
            </a:r>
            <a:r>
              <a:rPr lang="lv-LV" dirty="0"/>
              <a:t> 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096424EA-B486-45F8-81FD-E9CB1A29A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913" y="1586204"/>
            <a:ext cx="4818987" cy="40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2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CA8B1B1-F8D3-46C3-B47F-E0913884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365125"/>
            <a:ext cx="10515600" cy="1127773"/>
          </a:xfrm>
        </p:spPr>
        <p:txBody>
          <a:bodyPr/>
          <a:lstStyle/>
          <a:p>
            <a:r>
              <a:rPr lang="lv-LV" dirty="0"/>
              <a:t>Latviešu kinofilmu populārākie komponisti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37116C1-2848-4A41-A8C6-48CCD2927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716833"/>
            <a:ext cx="10515600" cy="477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4000" dirty="0"/>
              <a:t>MĀRTIŅŠ BRAUNS</a:t>
            </a:r>
          </a:p>
          <a:p>
            <a:pPr marL="0" indent="0">
              <a:buNone/>
            </a:pPr>
            <a:endParaRPr lang="lv-LV" sz="3600" dirty="0"/>
          </a:p>
          <a:p>
            <a:r>
              <a:rPr lang="lv-LV" sz="3200" dirty="0"/>
              <a:t>«Ziemassvētku jampadracis»</a:t>
            </a:r>
          </a:p>
          <a:p>
            <a:pPr marL="0" indent="0">
              <a:buNone/>
            </a:pPr>
            <a:r>
              <a:rPr lang="lv-LV" dirty="0">
                <a:hlinkClick r:id="rId2"/>
              </a:rPr>
              <a:t>https://www.youtube.com/watch?v=YMGnSo4aQx0</a:t>
            </a:r>
            <a:r>
              <a:rPr lang="lv-LV" dirty="0"/>
              <a:t> </a:t>
            </a:r>
          </a:p>
          <a:p>
            <a:endParaRPr lang="lv-LV" sz="3200" dirty="0"/>
          </a:p>
          <a:p>
            <a:r>
              <a:rPr lang="lv-LV" sz="3200" dirty="0"/>
              <a:t>«Avārijas brigāde»</a:t>
            </a:r>
          </a:p>
          <a:p>
            <a:r>
              <a:rPr lang="lv-LV" sz="3200" dirty="0"/>
              <a:t>«Mazie laupītāji» u.c.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A42DCF85-4964-4E63-9570-D26378C5D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843" y="1716833"/>
            <a:ext cx="4867218" cy="40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4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B6D55A6-1756-46A5-97C1-7A78F9FE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Filma «Dvēseļu putenis»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F963B64-C5B7-4FCA-8380-643F11A28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2019. gada filma, kas guvusi ievērību ar rekordlielu skatītāju skaitu Latvijas kino vēsturē.</a:t>
            </a:r>
          </a:p>
          <a:p>
            <a:r>
              <a:rPr lang="lv-LV" sz="3200" dirty="0"/>
              <a:t>Vēsturiska kara drāma pēc Aleksandra Grīna romāna motīviem par strēlnieku brīvības cīņām.</a:t>
            </a:r>
          </a:p>
          <a:p>
            <a:r>
              <a:rPr lang="lv-LV" sz="3200" dirty="0"/>
              <a:t>Mūziku filmai komponējusi ASV dzīvojošā latviešu izcelsmes  komponiste Lolita </a:t>
            </a:r>
            <a:r>
              <a:rPr lang="lv-LV" sz="3200" dirty="0" err="1"/>
              <a:t>Ritmanis</a:t>
            </a:r>
            <a:r>
              <a:rPr lang="lv-LV" sz="3200" dirty="0"/>
              <a:t>.</a:t>
            </a:r>
          </a:p>
          <a:p>
            <a:pPr marL="0" indent="0">
              <a:buNone/>
            </a:pPr>
            <a:r>
              <a:rPr lang="lv-LV" dirty="0">
                <a:hlinkClick r:id="rId2"/>
              </a:rPr>
              <a:t>https://www.youtube.com/watch?v=9IJE30SJPV4</a:t>
            </a:r>
            <a:r>
              <a:rPr lang="lv-LV" dirty="0"/>
              <a:t> </a:t>
            </a:r>
          </a:p>
          <a:p>
            <a:pPr marL="0" indent="0">
              <a:buNone/>
            </a:pPr>
            <a:r>
              <a:rPr lang="lv-LV" dirty="0">
                <a:hlinkClick r:id="rId3"/>
              </a:rPr>
              <a:t>https://www.youtube.com/watch?v=-DMbp2dZPKs</a:t>
            </a:r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035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DD224E3-85B0-4D71-B0C0-E1370994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Skaņas efekti filmās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8A0F499-3917-4204-B4DA-C4B99FD6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Kā skaņas efekti palīdz veidot filmu?</a:t>
            </a:r>
          </a:p>
          <a:p>
            <a:pPr marL="0" indent="0">
              <a:buNone/>
            </a:pPr>
            <a:r>
              <a:rPr lang="lv-LV" sz="3200" dirty="0">
                <a:hlinkClick r:id="rId2"/>
              </a:rPr>
              <a:t>https://www.youtube.com/watch?v=UO3N_PRIgX0</a:t>
            </a:r>
            <a:r>
              <a:rPr lang="lv-LV" sz="3200" dirty="0"/>
              <a:t> </a:t>
            </a:r>
          </a:p>
          <a:p>
            <a:endParaRPr lang="lv-LV" sz="3600" dirty="0"/>
          </a:p>
          <a:p>
            <a:r>
              <a:rPr lang="lv-LV" sz="3200" dirty="0"/>
              <a:t>Viduslaiku sekvence «Dies </a:t>
            </a:r>
            <a:r>
              <a:rPr lang="lv-LV" sz="3200" dirty="0" err="1"/>
              <a:t>irae</a:t>
            </a:r>
            <a:r>
              <a:rPr lang="lv-LV" sz="3200" dirty="0"/>
              <a:t>, dies </a:t>
            </a:r>
            <a:r>
              <a:rPr lang="lv-LV" sz="3200" dirty="0" err="1"/>
              <a:t>illa</a:t>
            </a:r>
            <a:r>
              <a:rPr lang="lv-LV" sz="3200" dirty="0"/>
              <a:t>»</a:t>
            </a:r>
          </a:p>
          <a:p>
            <a:pPr marL="0" indent="0">
              <a:buNone/>
            </a:pPr>
            <a:r>
              <a:rPr lang="lv-LV" sz="3200" dirty="0">
                <a:hlinkClick r:id="rId3"/>
              </a:rPr>
              <a:t>https://www.youtube.com/watch?v=-3-bVRYRnSM</a:t>
            </a:r>
            <a:r>
              <a:rPr lang="lv-LV" sz="3200" dirty="0"/>
              <a:t> </a:t>
            </a:r>
          </a:p>
          <a:p>
            <a:pPr marL="0" indent="0">
              <a:buNone/>
            </a:pP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235879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Skaņu pasakas veidošana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3200" dirty="0"/>
              <a:t>Uzdevums:</a:t>
            </a:r>
          </a:p>
          <a:p>
            <a:r>
              <a:rPr lang="lv-LV" sz="3200" dirty="0"/>
              <a:t>Izveidot muzikālu pavadījumu ar skaņu efektiem dotajām pasakām!</a:t>
            </a:r>
          </a:p>
          <a:p>
            <a:pPr marL="0" indent="0">
              <a:buNone/>
            </a:pPr>
            <a:r>
              <a:rPr lang="lv-LV" sz="3200" dirty="0"/>
              <a:t>Vērtēšanas kritēriji:</a:t>
            </a:r>
          </a:p>
          <a:p>
            <a:pPr>
              <a:buFontTx/>
              <a:buChar char="-"/>
            </a:pPr>
            <a:r>
              <a:rPr lang="lv-LV" sz="3200" dirty="0"/>
              <a:t>Pasakas «uzvedums» grupā	7 p.</a:t>
            </a:r>
          </a:p>
          <a:p>
            <a:pPr>
              <a:buFontTx/>
              <a:buChar char="-"/>
            </a:pPr>
            <a:r>
              <a:rPr lang="lv-LV" sz="3200" dirty="0"/>
              <a:t>Atbilstoši skaņu efekti 		2 p.</a:t>
            </a:r>
          </a:p>
          <a:p>
            <a:pPr>
              <a:buFontTx/>
              <a:buChar char="-"/>
            </a:pPr>
            <a:r>
              <a:rPr lang="lv-LV" sz="3200" dirty="0"/>
              <a:t>Ja ir iekļauta kāda dziesma 	+ 1 p.</a:t>
            </a:r>
          </a:p>
          <a:p>
            <a:pPr>
              <a:buFontTx/>
              <a:buChar char="-"/>
            </a:pP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2574419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678</Words>
  <Application>Microsoft Office PowerPoint</Application>
  <PresentationFormat>Platekrāna</PresentationFormat>
  <Paragraphs>80</Paragraphs>
  <Slides>12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dizains</vt:lpstr>
      <vt:lpstr>Kinomūzika</vt:lpstr>
      <vt:lpstr>Mēmais kino</vt:lpstr>
      <vt:lpstr>Kinomūzika Latvijā</vt:lpstr>
      <vt:lpstr>Latviešu kinofilmu populārākie komponisti</vt:lpstr>
      <vt:lpstr>Latviešu kinofilmu populārākie komponisti</vt:lpstr>
      <vt:lpstr>Latviešu kinofilmu populārākie komponisti</vt:lpstr>
      <vt:lpstr>Filma «Dvēseļu putenis»</vt:lpstr>
      <vt:lpstr>Skaņas efekti filmās</vt:lpstr>
      <vt:lpstr>Skaņu pasakas veidošana</vt:lpstr>
      <vt:lpstr>Ārzemju kinomūzikas komponisti</vt:lpstr>
      <vt:lpstr>Mājas darbs</vt:lpstr>
      <vt:lpstr>Vērtēšanas kritēriji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Kinomūzika</dc:title>
  <dc:creator>Viesturs Lazdins</dc:creator>
  <cp:lastModifiedBy>Viesturs Lazdins</cp:lastModifiedBy>
  <cp:revision>16</cp:revision>
  <dcterms:created xsi:type="dcterms:W3CDTF">2022-02-13T10:18:05Z</dcterms:created>
  <dcterms:modified xsi:type="dcterms:W3CDTF">2022-03-01T19:29:03Z</dcterms:modified>
</cp:coreProperties>
</file>